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Instrument Sans Medium" panose="020B0604020202020204" charset="0"/>
      <p:regular r:id="rId18"/>
    </p:embeddedFont>
    <p:embeddedFont>
      <p:font typeface="Open Sans" panose="020B0606030504020204" pitchFamily="3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65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994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416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744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038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06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570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732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169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60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77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399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461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94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015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063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403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792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470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28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255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269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859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314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069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84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Stadium Management System: Summer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Pooja Mahanta, Mudit Baghel, and Repalle Mahendra Varma. Mentor: Mr. Sarvesh Chopra,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School of Computer Science and Engineering, Lovely Professional University.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3FF62-9455-D316-E1FE-83407F86AFC3}"/>
              </a:ext>
            </a:extLst>
          </p:cNvPr>
          <p:cNvSpPr txBox="1"/>
          <p:nvPr/>
        </p:nvSpPr>
        <p:spPr>
          <a:xfrm>
            <a:off x="9796927" y="731520"/>
            <a:ext cx="4042959" cy="4371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FLOW DIAGRAM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948" y="744864"/>
            <a:ext cx="8260894" cy="671664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4225B11C-3112-F885-A0B6-22BA936F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69" y="1338724"/>
            <a:ext cx="7020849" cy="55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517"/>
            <a:ext cx="7146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79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Stadium Management System, built with Java Swing, JDBC, and MySQL, successfully demonstrates core functionalities including secure login, event creation, and ticket booking. It provides a strong foundation for future enhancements to elevate the user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817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currently desktop-based, the system's modular design allows for significant future enhancements, expanding its capabilities and utility in real-world scenarios.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62738"/>
            <a:ext cx="6407944" cy="2191345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0604" y="4989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547997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database connectivity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592216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GUI-based interaction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636436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 design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4762738"/>
            <a:ext cx="6408063" cy="2191345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655362" y="4989552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55362" y="547997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 code validation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55362" y="592216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payment integration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55362" y="636436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QR code ticketing system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004"/>
            <a:ext cx="130365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the Stadium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6411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Java-based Stadium Management System provides a comprehensive solution for event ticketing and administration. It features a secure login, role-based access, and a user-friendly graphical interface, ensuring efficient event management and a smooth booking experience for users. The system is designed to be reliable and scalable, handling diverse stadium operations from event creation to ticket sales.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23172"/>
            <a:ext cx="6407944" cy="2252305"/>
          </a:xfrm>
          <a:prstGeom prst="roundRect">
            <a:avLst>
              <a:gd name="adj" fmla="val 6496"/>
            </a:avLst>
          </a:prstGeom>
          <a:noFill/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3310" y="4423172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42524" y="4680466"/>
            <a:ext cx="3280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Ticket Booking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17088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61308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Seat selection (VIP/General)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605528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 code application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4423172"/>
            <a:ext cx="6408063" cy="2252305"/>
          </a:xfrm>
          <a:prstGeom prst="roundRect">
            <a:avLst>
              <a:gd name="adj" fmla="val 6496"/>
            </a:avLst>
          </a:prstGeom>
          <a:noFill/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398067" y="4423172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777282" y="4680466"/>
            <a:ext cx="3741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Event Management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517088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event creation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7282" y="561308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login &amp; registration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605528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1783"/>
            <a:ext cx="7016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Technologies Utilized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72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Stadium Management System leverages a robust stack of proven technologies to deliver a stable and scalable application. Java forms the backbone, supported by Java Swing for an interactive GUI and MySQL for persistent data storage.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886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Language: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Java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830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Java Swing + AWT (for interface screens)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63886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MySQL (stores events, users, bookings)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830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Connection: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JDBC (Java Database Connectivity)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4087"/>
            <a:ext cx="8026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64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system's architecture ensures secure data flow and efficient module interaction. Authentication is central, redirecting users or admins to their respective interfaces, with all data managed via JDBC and MySQL.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Login Module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Authenticates users/admins via JDBC to MySQL.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Redirection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0319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to TicketBookingModule, Admins to EventManagementModule.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data securely stored/retrieved from MySQL via JDBC.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60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Java Swing interface provides a responsive and intuitive user experience across all modules.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726281"/>
            <a:ext cx="643901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Login Module Functionality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0894" y="1670328"/>
            <a:ext cx="77150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Login Module is the secure entry point for all users, providing a robust authentication and registration system essential for role-based access control.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0894" y="2661702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07004" y="2553295"/>
            <a:ext cx="34641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&amp; Admin Authentication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7004" y="2994541"/>
            <a:ext cx="740890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Java Swing GUI for secure login and registration.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0894" y="3837920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07004" y="37295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Credential Validation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507004" y="4170759"/>
            <a:ext cx="740890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Verifies credentials against the MySQL database using JDBC.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0894" y="5014139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07004" y="4905732"/>
            <a:ext cx="26204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User Registration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07004" y="5346978"/>
            <a:ext cx="740890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registration of new users or administrators, preventing duplicate entries.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00894" y="6517065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507004" y="6408658"/>
            <a:ext cx="27801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Redirection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507004" y="6849904"/>
            <a:ext cx="740890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Upon successful login, redirects users to the TicketBookingModule and admins to the EventManagementModule.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682" y="426839"/>
            <a:ext cx="5781675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Ticket Booking Module Features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682" y="1144786"/>
            <a:ext cx="8057436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Ticket Booking Module is designed for a seamless user experience, from browsing events to finalizing bookings with seat selection and promotional discounts.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9682" y="2025968"/>
            <a:ext cx="8057436" cy="91440"/>
          </a:xfrm>
          <a:prstGeom prst="roundRect">
            <a:avLst>
              <a:gd name="adj" fmla="val 2546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825573" y="1816060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234" y="1932503"/>
            <a:ext cx="186214" cy="2327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07681" y="2436852"/>
            <a:ext cx="194036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Event Display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07681" y="2772489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available events with dates.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029682" y="3563898"/>
            <a:ext cx="8057436" cy="91440"/>
          </a:xfrm>
          <a:prstGeom prst="roundRect">
            <a:avLst>
              <a:gd name="adj" fmla="val 2546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9825573" y="3353991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234" y="3470434"/>
            <a:ext cx="186214" cy="2327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07681" y="3974783"/>
            <a:ext cx="1940362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Seat Selection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207681" y="431042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between VIP and General seating.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6029682" y="5101828"/>
            <a:ext cx="8057436" cy="91440"/>
          </a:xfrm>
          <a:prstGeom prst="roundRect">
            <a:avLst>
              <a:gd name="adj" fmla="val 2546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9825573" y="4891921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5234" y="5008364"/>
            <a:ext cx="186214" cy="2327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07681" y="5512713"/>
            <a:ext cx="2214205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 Code Application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207681" y="584835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valid promo codes for discounts.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6029682" y="6639758"/>
            <a:ext cx="8057436" cy="91440"/>
          </a:xfrm>
          <a:prstGeom prst="roundRect">
            <a:avLst>
              <a:gd name="adj" fmla="val 2546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9825573" y="6429851"/>
            <a:ext cx="465653" cy="465653"/>
          </a:xfrm>
          <a:prstGeom prst="roundRect">
            <a:avLst>
              <a:gd name="adj" fmla="val 196369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234" y="6546294"/>
            <a:ext cx="186214" cy="2327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207681" y="7050643"/>
            <a:ext cx="198262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Booking Confirmation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6207681" y="7386280"/>
            <a:ext cx="77014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Securely stores booking data in MySQL via JDBC.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2526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7667149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Event Management Module Features (Admin)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426" y="2215396"/>
            <a:ext cx="7667149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Event Management Module provides administrators with comprehensive tools to efficiently add and manage event details, ensuring smooth operation of the stadium schedule.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426" y="3465314"/>
            <a:ext cx="7667149" cy="1774627"/>
          </a:xfrm>
          <a:prstGeom prst="roundRect">
            <a:avLst>
              <a:gd name="adj" fmla="val 1783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04" y="3757255"/>
            <a:ext cx="329684" cy="2637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0067" y="3729038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Admin-Only Access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490067" y="4269581"/>
            <a:ext cx="670452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Accessible exclusively through role-based login authentication, ensuring secure management of events.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38426" y="5477232"/>
            <a:ext cx="76671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Event Details: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Admins can input event name, date, time, and available seats via a form-based GUI.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38426" y="6226135"/>
            <a:ext cx="76671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Database Integration: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New event records are securely stored in the MySQL database using JDBC.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38426" y="6975038"/>
            <a:ext cx="76671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Interface: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Features a user-friendly form-based GUI designed for easy event entry and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96C48-C5E7-C12E-36AF-469251F4C5DB}"/>
              </a:ext>
            </a:extLst>
          </p:cNvPr>
          <p:cNvSpPr txBox="1"/>
          <p:nvPr/>
        </p:nvSpPr>
        <p:spPr>
          <a:xfrm>
            <a:off x="814039" y="540162"/>
            <a:ext cx="4181707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150"/>
              <a:t>SCREENSHOTS</a:t>
            </a:r>
            <a:endParaRPr lang="en-IN" sz="415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A97EAE-B77E-DEB0-23FE-3016BAD9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29" y="1786280"/>
            <a:ext cx="4767390" cy="4309720"/>
          </a:xfrm>
          <a:prstGeom prst="rect">
            <a:avLst/>
          </a:prstGeom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C768C-F611-3FC6-F341-925988E6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786280"/>
            <a:ext cx="4181856" cy="4309720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E60803-33F2-38C2-C741-74225446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017" y="1786278"/>
            <a:ext cx="3801257" cy="43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D50D60CB-0744-1E0A-88A9-472A6ED4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6" y="282482"/>
            <a:ext cx="4662617" cy="353124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E1D4CB-6A07-BB92-FCC5-3BDAAFC5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16" y="282482"/>
            <a:ext cx="4410673" cy="3362592"/>
          </a:xfrm>
          <a:prstGeom prst="rect">
            <a:avLst/>
          </a:prstGeom>
        </p:spPr>
      </p:pic>
      <p:pic>
        <p:nvPicPr>
          <p:cNvPr id="7" name="Picture 6" descr="A screen shot of a ticket form&#10;&#10;AI-generated content may be incorrect.">
            <a:extLst>
              <a:ext uri="{FF2B5EF4-FFF2-40B4-BE49-F238E27FC236}">
                <a16:creationId xmlns:a16="http://schemas.microsoft.com/office/drawing/2014/main" id="{8341C421-286F-6871-149B-6C3EE7CB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614" y="316226"/>
            <a:ext cx="4574755" cy="3576986"/>
          </a:xfrm>
          <a:prstGeom prst="rect">
            <a:avLst/>
          </a:prstGeom>
        </p:spPr>
      </p:pic>
      <p:pic>
        <p:nvPicPr>
          <p:cNvPr id="9" name="Picture 8" descr="A screen shot of a ticket&#10;&#10;AI-generated content may be incorrect.">
            <a:extLst>
              <a:ext uri="{FF2B5EF4-FFF2-40B4-BE49-F238E27FC236}">
                <a16:creationId xmlns:a16="http://schemas.microsoft.com/office/drawing/2014/main" id="{29302AAB-5930-EF25-DFBE-DC247B3CB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41" y="4114800"/>
            <a:ext cx="4662617" cy="3531247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475810-4F29-E7AB-8F1C-57B0444CD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083" y="4214203"/>
            <a:ext cx="4297938" cy="3576986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6F29A5-2D4F-62DA-443B-4BC09732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0614" y="4069061"/>
            <a:ext cx="4503744" cy="37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2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26</TotalTime>
  <Words>652</Words>
  <Application>Microsoft Office PowerPoint</Application>
  <PresentationFormat>Custom</PresentationFormat>
  <Paragraphs>76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Open Sans</vt:lpstr>
      <vt:lpstr>Instrument Sans Medium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TUF GAMING</dc:creator>
  <cp:lastModifiedBy>Princevishwakarma_360@outlook.com</cp:lastModifiedBy>
  <cp:revision>2</cp:revision>
  <dcterms:created xsi:type="dcterms:W3CDTF">2025-07-18T08:06:27Z</dcterms:created>
  <dcterms:modified xsi:type="dcterms:W3CDTF">2025-07-18T08:33:14Z</dcterms:modified>
</cp:coreProperties>
</file>